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D31ECA-3B97-4436-B865-C4668413BF25}" v="11" dt="2021-02-19T20:18:19.865"/>
    <p1510:client id="{58C9A47E-C82C-4063-88A6-9AB64BFCB55D}" v="3" dt="2021-02-19T20:06:36.505"/>
    <p1510:client id="{69433BF0-31F9-4E0E-869E-95AF9A76FEEF}" v="25" dt="2021-02-19T20:20:55.047"/>
    <p1510:client id="{EAD10DB6-C7AE-4A4F-B514-8F0FB0FB5C5C}" v="999" dt="2021-02-19T20:26:19.732"/>
    <p1510:client id="{F72187DC-C8DF-134D-BB12-2115C5E12ACC}" v="108" dt="2021-02-19T20:07:51.6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ść" providerId="Windows Live" clId="Web-{58C9A47E-C82C-4063-88A6-9AB64BFCB55D}"/>
    <pc:docChg chg="modSld">
      <pc:chgData name="Gość" userId="" providerId="Windows Live" clId="Web-{58C9A47E-C82C-4063-88A6-9AB64BFCB55D}" dt="2021-02-19T20:06:36.505" v="2" actId="1076"/>
      <pc:docMkLst>
        <pc:docMk/>
      </pc:docMkLst>
      <pc:sldChg chg="addSp delSp modSp">
        <pc:chgData name="Gość" userId="" providerId="Windows Live" clId="Web-{58C9A47E-C82C-4063-88A6-9AB64BFCB55D}" dt="2021-02-19T20:06:36.505" v="2" actId="1076"/>
        <pc:sldMkLst>
          <pc:docMk/>
          <pc:sldMk cId="3480865471" sldId="257"/>
        </pc:sldMkLst>
        <pc:spChg chg="del">
          <ac:chgData name="Gość" userId="" providerId="Windows Live" clId="Web-{58C9A47E-C82C-4063-88A6-9AB64BFCB55D}" dt="2021-02-19T20:06:27.771" v="0"/>
          <ac:spMkLst>
            <pc:docMk/>
            <pc:sldMk cId="3480865471" sldId="257"/>
            <ac:spMk id="3" creationId="{AD5ECAB5-0096-D14E-8C21-2EDF1591F777}"/>
          </ac:spMkLst>
        </pc:spChg>
        <pc:picChg chg="add mod ord">
          <ac:chgData name="Gość" userId="" providerId="Windows Live" clId="Web-{58C9A47E-C82C-4063-88A6-9AB64BFCB55D}" dt="2021-02-19T20:06:36.505" v="2" actId="1076"/>
          <ac:picMkLst>
            <pc:docMk/>
            <pc:sldMk cId="3480865471" sldId="257"/>
            <ac:picMk id="4" creationId="{33DCA4F6-C37C-4493-94DF-98F8B4A59F47}"/>
          </ac:picMkLst>
        </pc:picChg>
      </pc:sldChg>
    </pc:docChg>
  </pc:docChgLst>
  <pc:docChgLst>
    <pc:chgData name="Gość" providerId="Windows Live" clId="Web-{EAD10DB6-C7AE-4A4F-B514-8F0FB0FB5C5C}"/>
    <pc:docChg chg="addSld modSld">
      <pc:chgData name="Gość" userId="" providerId="Windows Live" clId="Web-{EAD10DB6-C7AE-4A4F-B514-8F0FB0FB5C5C}" dt="2021-02-19T20:26:19.732" v="506" actId="14100"/>
      <pc:docMkLst>
        <pc:docMk/>
      </pc:docMkLst>
      <pc:sldChg chg="modSp">
        <pc:chgData name="Gość" userId="" providerId="Windows Live" clId="Web-{EAD10DB6-C7AE-4A4F-B514-8F0FB0FB5C5C}" dt="2021-02-19T20:26:19.732" v="506" actId="14100"/>
        <pc:sldMkLst>
          <pc:docMk/>
          <pc:sldMk cId="1212355095" sldId="256"/>
        </pc:sldMkLst>
        <pc:picChg chg="mod">
          <ac:chgData name="Gość" userId="" providerId="Windows Live" clId="Web-{EAD10DB6-C7AE-4A4F-B514-8F0FB0FB5C5C}" dt="2021-02-19T20:26:19.732" v="506" actId="14100"/>
          <ac:picMkLst>
            <pc:docMk/>
            <pc:sldMk cId="1212355095" sldId="256"/>
            <ac:picMk id="4" creationId="{B5A3BA92-C374-443C-9FFF-93956B5218F3}"/>
          </ac:picMkLst>
        </pc:picChg>
      </pc:sldChg>
      <pc:sldChg chg="addSp delSp modSp">
        <pc:chgData name="Gość" userId="" providerId="Windows Live" clId="Web-{EAD10DB6-C7AE-4A4F-B514-8F0FB0FB5C5C}" dt="2021-02-19T20:20:55.161" v="434"/>
        <pc:sldMkLst>
          <pc:docMk/>
          <pc:sldMk cId="3480865471" sldId="257"/>
        </pc:sldMkLst>
        <pc:picChg chg="mod">
          <ac:chgData name="Gość" userId="" providerId="Windows Live" clId="Web-{EAD10DB6-C7AE-4A4F-B514-8F0FB0FB5C5C}" dt="2021-02-19T20:10:50.911" v="9" actId="1076"/>
          <ac:picMkLst>
            <pc:docMk/>
            <pc:sldMk cId="3480865471" sldId="257"/>
            <ac:picMk id="3" creationId="{53B3D1ED-C2F5-4760-8A1C-AFFE44912E9D}"/>
          </ac:picMkLst>
        </pc:picChg>
        <pc:picChg chg="mod">
          <ac:chgData name="Gość" userId="" providerId="Windows Live" clId="Web-{EAD10DB6-C7AE-4A4F-B514-8F0FB0FB5C5C}" dt="2021-02-19T20:10:53.130" v="10" actId="1076"/>
          <ac:picMkLst>
            <pc:docMk/>
            <pc:sldMk cId="3480865471" sldId="257"/>
            <ac:picMk id="4" creationId="{33DCA4F6-C37C-4493-94DF-98F8B4A59F47}"/>
          </ac:picMkLst>
        </pc:picChg>
        <pc:picChg chg="add mod">
          <ac:chgData name="Gość" userId="" providerId="Windows Live" clId="Web-{EAD10DB6-C7AE-4A4F-B514-8F0FB0FB5C5C}" dt="2021-02-19T20:09:55.754" v="2" actId="1076"/>
          <ac:picMkLst>
            <pc:docMk/>
            <pc:sldMk cId="3480865471" sldId="257"/>
            <ac:picMk id="5" creationId="{40719D5B-DDA6-48B8-B16B-AF610F6772DF}"/>
          </ac:picMkLst>
        </pc:picChg>
        <pc:picChg chg="add del mod">
          <ac:chgData name="Gość" userId="" providerId="Windows Live" clId="Web-{EAD10DB6-C7AE-4A4F-B514-8F0FB0FB5C5C}" dt="2021-02-19T20:20:55.161" v="434"/>
          <ac:picMkLst>
            <pc:docMk/>
            <pc:sldMk cId="3480865471" sldId="257"/>
            <ac:picMk id="8" creationId="{D308E709-31CB-410E-850A-3425197BD985}"/>
          </ac:picMkLst>
        </pc:picChg>
        <pc:picChg chg="mod">
          <ac:chgData name="Gość" userId="" providerId="Windows Live" clId="Web-{EAD10DB6-C7AE-4A4F-B514-8F0FB0FB5C5C}" dt="2021-02-19T20:10:48.427" v="8" actId="1076"/>
          <ac:picMkLst>
            <pc:docMk/>
            <pc:sldMk cId="3480865471" sldId="257"/>
            <ac:picMk id="2050" creationId="{CE54C18A-1C64-B341-AD41-FA27D24A4B23}"/>
          </ac:picMkLst>
        </pc:picChg>
      </pc:sldChg>
      <pc:sldChg chg="addSp modSp new">
        <pc:chgData name="Gość" userId="" providerId="Windows Live" clId="Web-{EAD10DB6-C7AE-4A4F-B514-8F0FB0FB5C5C}" dt="2021-02-19T20:25:04.449" v="501" actId="20577"/>
        <pc:sldMkLst>
          <pc:docMk/>
          <pc:sldMk cId="3671105212" sldId="258"/>
        </pc:sldMkLst>
        <pc:spChg chg="mod">
          <ac:chgData name="Gość" userId="" providerId="Windows Live" clId="Web-{EAD10DB6-C7AE-4A4F-B514-8F0FB0FB5C5C}" dt="2021-02-19T20:24:37.089" v="498" actId="14100"/>
          <ac:spMkLst>
            <pc:docMk/>
            <pc:sldMk cId="3671105212" sldId="258"/>
            <ac:spMk id="2" creationId="{12F689EA-EED0-4409-A3FA-5CFC66409423}"/>
          </ac:spMkLst>
        </pc:spChg>
        <pc:spChg chg="mod">
          <ac:chgData name="Gość" userId="" providerId="Windows Live" clId="Web-{EAD10DB6-C7AE-4A4F-B514-8F0FB0FB5C5C}" dt="2021-02-19T20:25:04.449" v="501" actId="20577"/>
          <ac:spMkLst>
            <pc:docMk/>
            <pc:sldMk cId="3671105212" sldId="258"/>
            <ac:spMk id="3" creationId="{61796D74-583A-4304-B21A-88CDC7FCA689}"/>
          </ac:spMkLst>
        </pc:spChg>
        <pc:picChg chg="add mod">
          <ac:chgData name="Gość" userId="" providerId="Windows Live" clId="Web-{EAD10DB6-C7AE-4A4F-B514-8F0FB0FB5C5C}" dt="2021-02-19T20:21:10.052" v="438" actId="1076"/>
          <ac:picMkLst>
            <pc:docMk/>
            <pc:sldMk cId="3671105212" sldId="258"/>
            <ac:picMk id="4" creationId="{2E446E21-4D40-4434-A800-323D04BF9376}"/>
          </ac:picMkLst>
        </pc:picChg>
      </pc:sldChg>
      <pc:sldChg chg="addSp modSp new mod setBg">
        <pc:chgData name="Gość" userId="" providerId="Windows Live" clId="Web-{EAD10DB6-C7AE-4A4F-B514-8F0FB0FB5C5C}" dt="2021-02-19T20:25:14.059" v="504" actId="20577"/>
        <pc:sldMkLst>
          <pc:docMk/>
          <pc:sldMk cId="2101471970" sldId="259"/>
        </pc:sldMkLst>
        <pc:spChg chg="mod">
          <ac:chgData name="Gość" userId="" providerId="Windows Live" clId="Web-{EAD10DB6-C7AE-4A4F-B514-8F0FB0FB5C5C}" dt="2021-02-19T20:24:32.011" v="497" actId="20577"/>
          <ac:spMkLst>
            <pc:docMk/>
            <pc:sldMk cId="2101471970" sldId="259"/>
            <ac:spMk id="2" creationId="{836446C5-55C5-4579-BF3E-DF195058C110}"/>
          </ac:spMkLst>
        </pc:spChg>
        <pc:spChg chg="mod">
          <ac:chgData name="Gość" userId="" providerId="Windows Live" clId="Web-{EAD10DB6-C7AE-4A4F-B514-8F0FB0FB5C5C}" dt="2021-02-19T20:25:14.059" v="504" actId="20577"/>
          <ac:spMkLst>
            <pc:docMk/>
            <pc:sldMk cId="2101471970" sldId="259"/>
            <ac:spMk id="3" creationId="{A9EF650C-CF87-4093-9BC7-4A5A7B3B3DFD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8" creationId="{099405E2-1A96-4DBA-A9DC-4C2A1B421CA9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10" creationId="{6186DD79-F4CA-4DD7-9C78-AC180665FA3C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12" creationId="{BCF4857D-F003-4CA1-82AB-00900B1008BA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14" creationId="{79855050-A75B-4DD0-9B56-8B1C7722D884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16" creationId="{5E6738EB-6FF0-4AF9-8462-57F4494B88B2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18" creationId="{DB791336-FCAA-4174-9303-B3F374861110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20" creationId="{CA212158-300D-44D0-9CCE-472C3F669EE1}"/>
          </ac:spMkLst>
        </pc:spChg>
        <pc:spChg chg="add">
          <ac:chgData name="Gość" userId="" providerId="Windows Live" clId="Web-{EAD10DB6-C7AE-4A4F-B514-8F0FB0FB5C5C}" dt="2021-02-19T20:21:30.131" v="439"/>
          <ac:spMkLst>
            <pc:docMk/>
            <pc:sldMk cId="2101471970" sldId="259"/>
            <ac:spMk id="22" creationId="{988521F4-D44A-42C5-9BDB-5CA25554098B}"/>
          </ac:spMkLst>
        </pc:spChg>
      </pc:sldChg>
      <pc:sldChg chg="addSp delSp modSp new">
        <pc:chgData name="Gość" userId="" providerId="Windows Live" clId="Web-{EAD10DB6-C7AE-4A4F-B514-8F0FB0FB5C5C}" dt="2021-02-19T20:24:01.963" v="491" actId="20577"/>
        <pc:sldMkLst>
          <pc:docMk/>
          <pc:sldMk cId="182453699" sldId="260"/>
        </pc:sldMkLst>
        <pc:spChg chg="del">
          <ac:chgData name="Gość" userId="" providerId="Windows Live" clId="Web-{EAD10DB6-C7AE-4A4F-B514-8F0FB0FB5C5C}" dt="2021-02-19T20:22:38.352" v="480"/>
          <ac:spMkLst>
            <pc:docMk/>
            <pc:sldMk cId="182453699" sldId="260"/>
            <ac:spMk id="2" creationId="{C6586569-5C21-4B6E-9855-7863180C556D}"/>
          </ac:spMkLst>
        </pc:spChg>
        <pc:spChg chg="mod">
          <ac:chgData name="Gość" userId="" providerId="Windows Live" clId="Web-{EAD10DB6-C7AE-4A4F-B514-8F0FB0FB5C5C}" dt="2021-02-19T20:24:01.963" v="491" actId="20577"/>
          <ac:spMkLst>
            <pc:docMk/>
            <pc:sldMk cId="182453699" sldId="260"/>
            <ac:spMk id="3" creationId="{D166C8CF-33CA-4D48-89F8-DE3B03793C15}"/>
          </ac:spMkLst>
        </pc:spChg>
        <pc:spChg chg="del">
          <ac:chgData name="Gość" userId="" providerId="Windows Live" clId="Web-{EAD10DB6-C7AE-4A4F-B514-8F0FB0FB5C5C}" dt="2021-02-19T20:22:40.758" v="481"/>
          <ac:spMkLst>
            <pc:docMk/>
            <pc:sldMk cId="182453699" sldId="260"/>
            <ac:spMk id="4" creationId="{8A7B3AE4-583A-48BC-95D2-E1ECA1784C03}"/>
          </ac:spMkLst>
        </pc:spChg>
        <pc:spChg chg="add del mod">
          <ac:chgData name="Gość" userId="" providerId="Windows Live" clId="Web-{EAD10DB6-C7AE-4A4F-B514-8F0FB0FB5C5C}" dt="2021-02-19T20:23:11.118" v="485"/>
          <ac:spMkLst>
            <pc:docMk/>
            <pc:sldMk cId="182453699" sldId="260"/>
            <ac:spMk id="5" creationId="{BDF9B4A7-3FC0-46FD-96C3-B098AD281B19}"/>
          </ac:spMkLst>
        </pc:spChg>
        <pc:picChg chg="add mod">
          <ac:chgData name="Gość" userId="" providerId="Windows Live" clId="Web-{EAD10DB6-C7AE-4A4F-B514-8F0FB0FB5C5C}" dt="2021-02-19T20:23:30.712" v="489" actId="1076"/>
          <ac:picMkLst>
            <pc:docMk/>
            <pc:sldMk cId="182453699" sldId="260"/>
            <ac:picMk id="6" creationId="{B199460B-0FC6-45D3-8E4A-341E8E3751D6}"/>
          </ac:picMkLst>
        </pc:picChg>
      </pc:sldChg>
    </pc:docChg>
  </pc:docChgLst>
  <pc:docChgLst>
    <pc:chgData name="Gość" providerId="Windows Live" clId="Web-{0BD31ECA-3B97-4436-B865-C4668413BF25}"/>
    <pc:docChg chg="modSld">
      <pc:chgData name="Gość" userId="" providerId="Windows Live" clId="Web-{0BD31ECA-3B97-4436-B865-C4668413BF25}" dt="2021-02-19T20:18:19.865" v="10" actId="1076"/>
      <pc:docMkLst>
        <pc:docMk/>
      </pc:docMkLst>
      <pc:sldChg chg="addSp modSp">
        <pc:chgData name="Gość" userId="" providerId="Windows Live" clId="Web-{0BD31ECA-3B97-4436-B865-C4668413BF25}" dt="2021-02-19T20:18:19.865" v="10" actId="1076"/>
        <pc:sldMkLst>
          <pc:docMk/>
          <pc:sldMk cId="3480865471" sldId="257"/>
        </pc:sldMkLst>
        <pc:picChg chg="add mod">
          <ac:chgData name="Gość" userId="" providerId="Windows Live" clId="Web-{0BD31ECA-3B97-4436-B865-C4668413BF25}" dt="2021-02-19T20:07:54.286" v="3" actId="1076"/>
          <ac:picMkLst>
            <pc:docMk/>
            <pc:sldMk cId="3480865471" sldId="257"/>
            <ac:picMk id="3" creationId="{53B3D1ED-C2F5-4760-8A1C-AFFE44912E9D}"/>
          </ac:picMkLst>
        </pc:picChg>
        <pc:picChg chg="mod">
          <ac:chgData name="Gość" userId="" providerId="Windows Live" clId="Web-{0BD31ECA-3B97-4436-B865-C4668413BF25}" dt="2021-02-19T20:18:19.865" v="10" actId="1076"/>
          <ac:picMkLst>
            <pc:docMk/>
            <pc:sldMk cId="3480865471" sldId="257"/>
            <ac:picMk id="5" creationId="{40719D5B-DDA6-48B8-B16B-AF610F6772DF}"/>
          </ac:picMkLst>
        </pc:picChg>
        <pc:picChg chg="mod">
          <ac:chgData name="Gość" userId="" providerId="Windows Live" clId="Web-{0BD31ECA-3B97-4436-B865-C4668413BF25}" dt="2021-02-19T20:07:50.708" v="2" actId="1076"/>
          <ac:picMkLst>
            <pc:docMk/>
            <pc:sldMk cId="3480865471" sldId="257"/>
            <ac:picMk id="5" creationId="{D9B10A1C-D74C-4723-A0EA-DAA45BC2ED70}"/>
          </ac:picMkLst>
        </pc:picChg>
        <pc:picChg chg="add mod">
          <ac:chgData name="Gość" userId="" providerId="Windows Live" clId="Web-{0BD31ECA-3B97-4436-B865-C4668413BF25}" dt="2021-02-19T20:17:52.990" v="7" actId="1076"/>
          <ac:picMkLst>
            <pc:docMk/>
            <pc:sldMk cId="3480865471" sldId="257"/>
            <ac:picMk id="7" creationId="{D6698979-69D6-45D5-8D26-909C3233CDF0}"/>
          </ac:picMkLst>
        </pc:picChg>
        <pc:picChg chg="mod">
          <ac:chgData name="Gość" userId="" providerId="Windows Live" clId="Web-{0BD31ECA-3B97-4436-B865-C4668413BF25}" dt="2021-02-19T20:17:56.849" v="9" actId="1076"/>
          <ac:picMkLst>
            <pc:docMk/>
            <pc:sldMk cId="3480865471" sldId="257"/>
            <ac:picMk id="9" creationId="{7E5E4F5B-6E98-4F41-8C5A-9549A5B93201}"/>
          </ac:picMkLst>
        </pc:picChg>
      </pc:sldChg>
    </pc:docChg>
  </pc:docChgLst>
  <pc:docChgLst>
    <pc:chgData name="Gość" providerId="Windows Live" clId="Web-{69433BF0-31F9-4E0E-869E-95AF9A76FEEF}"/>
    <pc:docChg chg="modSld">
      <pc:chgData name="Gość" userId="" providerId="Windows Live" clId="Web-{69433BF0-31F9-4E0E-869E-95AF9A76FEEF}" dt="2021-02-19T20:20:54.313" v="17" actId="20577"/>
      <pc:docMkLst>
        <pc:docMk/>
      </pc:docMkLst>
      <pc:sldChg chg="addSp delSp modSp">
        <pc:chgData name="Gość" userId="" providerId="Windows Live" clId="Web-{69433BF0-31F9-4E0E-869E-95AF9A76FEEF}" dt="2021-02-19T20:11:02.409" v="14" actId="1076"/>
        <pc:sldMkLst>
          <pc:docMk/>
          <pc:sldMk cId="3480865471" sldId="257"/>
        </pc:sldMkLst>
        <pc:picChg chg="add del mod">
          <ac:chgData name="Gość" userId="" providerId="Windows Live" clId="Web-{69433BF0-31F9-4E0E-869E-95AF9A76FEEF}" dt="2021-02-19T20:08:13.124" v="4"/>
          <ac:picMkLst>
            <pc:docMk/>
            <pc:sldMk cId="3480865471" sldId="257"/>
            <ac:picMk id="5" creationId="{D9B10A1C-D74C-4723-A0EA-DAA45BC2ED70}"/>
          </ac:picMkLst>
        </pc:picChg>
        <pc:picChg chg="add mod">
          <ac:chgData name="Gość" userId="" providerId="Windows Live" clId="Web-{69433BF0-31F9-4E0E-869E-95AF9A76FEEF}" dt="2021-02-19T20:10:28.408" v="8" actId="1076"/>
          <ac:picMkLst>
            <pc:docMk/>
            <pc:sldMk cId="3480865471" sldId="257"/>
            <ac:picMk id="6" creationId="{10DE8132-7D42-4EF9-88C5-41014DCC8821}"/>
          </ac:picMkLst>
        </pc:picChg>
        <pc:picChg chg="add mod">
          <ac:chgData name="Gość" userId="" providerId="Windows Live" clId="Web-{69433BF0-31F9-4E0E-869E-95AF9A76FEEF}" dt="2021-02-19T20:11:02.409" v="14" actId="1076"/>
          <ac:picMkLst>
            <pc:docMk/>
            <pc:sldMk cId="3480865471" sldId="257"/>
            <ac:picMk id="9" creationId="{7E5E4F5B-6E98-4F41-8C5A-9549A5B93201}"/>
          </ac:picMkLst>
        </pc:picChg>
      </pc:sldChg>
      <pc:sldChg chg="modSp">
        <pc:chgData name="Gość" userId="" providerId="Windows Live" clId="Web-{69433BF0-31F9-4E0E-869E-95AF9A76FEEF}" dt="2021-02-19T20:20:54.313" v="17" actId="20577"/>
        <pc:sldMkLst>
          <pc:docMk/>
          <pc:sldMk cId="3671105212" sldId="258"/>
        </pc:sldMkLst>
        <pc:spChg chg="mod">
          <ac:chgData name="Gość" userId="" providerId="Windows Live" clId="Web-{69433BF0-31F9-4E0E-869E-95AF9A76FEEF}" dt="2021-02-19T20:20:54.313" v="17" actId="20577"/>
          <ac:spMkLst>
            <pc:docMk/>
            <pc:sldMk cId="3671105212" sldId="258"/>
            <ac:spMk id="3" creationId="{61796D74-583A-4304-B21A-88CDC7FCA689}"/>
          </ac:spMkLst>
        </pc:spChg>
      </pc:sldChg>
      <pc:sldChg chg="modSp">
        <pc:chgData name="Gość" userId="" providerId="Windows Live" clId="Web-{69433BF0-31F9-4E0E-869E-95AF9A76FEEF}" dt="2021-02-19T20:20:19.140" v="15" actId="20577"/>
        <pc:sldMkLst>
          <pc:docMk/>
          <pc:sldMk cId="2101471970" sldId="259"/>
        </pc:sldMkLst>
        <pc:spChg chg="mod">
          <ac:chgData name="Gość" userId="" providerId="Windows Live" clId="Web-{69433BF0-31F9-4E0E-869E-95AF9A76FEEF}" dt="2021-02-19T20:20:19.140" v="15" actId="20577"/>
          <ac:spMkLst>
            <pc:docMk/>
            <pc:sldMk cId="2101471970" sldId="259"/>
            <ac:spMk id="3" creationId="{A9EF650C-CF87-4093-9BC7-4A5A7B3B3DFD}"/>
          </ac:spMkLst>
        </pc:spChg>
      </pc:sldChg>
    </pc:docChg>
  </pc:docChgLst>
</pc:chgInfo>
</file>

<file path=ppt/media/image1.gif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2/19/2021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9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1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4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70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33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0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17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2/19/2021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67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11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2/19/2021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00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2/19/2021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7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84" r:id="rId3"/>
    <p:sldLayoutId id="2147483685" r:id="rId4"/>
    <p:sldLayoutId id="2147483686" r:id="rId5"/>
    <p:sldLayoutId id="2147483687" r:id="rId6"/>
    <p:sldLayoutId id="2147483692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175829-70EA-4A6D-978C-4D0923059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3064" y="0"/>
            <a:ext cx="4348936" cy="17400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5D2B4A-3399-4CCF-A171-7F8B1BF54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04894"/>
            <a:ext cx="640080" cy="43627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94967F-D57B-433D-9A92-5C82B10CF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1778958"/>
            <a:ext cx="7159214" cy="43627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B5DA87D-CAC8-F34B-8783-D93481DB2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1420" y="1766026"/>
            <a:ext cx="5956534" cy="2654880"/>
          </a:xfrm>
        </p:spPr>
        <p:txBody>
          <a:bodyPr>
            <a:normAutofit/>
          </a:bodyPr>
          <a:lstStyle/>
          <a:p>
            <a:pPr algn="ctr">
              <a:lnSpc>
                <a:spcPct val="115000"/>
              </a:lnSpc>
            </a:pPr>
            <a:r>
              <a:rPr lang="pl-PL" sz="4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Freestyle JavaScript Game</a:t>
            </a:r>
            <a:endParaRPr lang="en-GB" sz="4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FA4959B-F8F7-C047-87CA-C1B63F8E1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8816" y="4735285"/>
            <a:ext cx="5045022" cy="1267055"/>
          </a:xfrm>
        </p:spPr>
        <p:txBody>
          <a:bodyPr anchor="t">
            <a:normAutofit fontScale="85000" lnSpcReduction="20000"/>
          </a:bodyPr>
          <a:lstStyle/>
          <a:p>
            <a:pPr algn="ctr">
              <a:lnSpc>
                <a:spcPct val="110000"/>
              </a:lnSpc>
            </a:pPr>
            <a:r>
              <a:rPr lang="en-GB">
                <a:solidFill>
                  <a:schemeClr val="bg1"/>
                </a:solidFill>
              </a:rPr>
              <a:t>Ewelina </a:t>
            </a:r>
            <a:r>
              <a:rPr lang="en-GB" err="1">
                <a:solidFill>
                  <a:schemeClr val="bg1"/>
                </a:solidFill>
              </a:rPr>
              <a:t>Stasiak</a:t>
            </a:r>
            <a:r>
              <a:rPr lang="en-GB">
                <a:solidFill>
                  <a:schemeClr val="bg1"/>
                </a:solidFill>
              </a:rPr>
              <a:t>,</a:t>
            </a:r>
          </a:p>
          <a:p>
            <a:pPr algn="ctr">
              <a:lnSpc>
                <a:spcPct val="110000"/>
              </a:lnSpc>
            </a:pPr>
            <a:r>
              <a:rPr lang="en-GB">
                <a:solidFill>
                  <a:schemeClr val="bg1"/>
                </a:solidFill>
              </a:rPr>
              <a:t>Wojciech </a:t>
            </a:r>
            <a:r>
              <a:rPr lang="en-GB" err="1">
                <a:solidFill>
                  <a:schemeClr val="bg1"/>
                </a:solidFill>
              </a:rPr>
              <a:t>Dziadoń</a:t>
            </a:r>
            <a:r>
              <a:rPr lang="en-GB">
                <a:solidFill>
                  <a:schemeClr val="bg1"/>
                </a:solidFill>
              </a:rPr>
              <a:t>,</a:t>
            </a:r>
          </a:p>
          <a:p>
            <a:pPr algn="ctr">
              <a:lnSpc>
                <a:spcPct val="110000"/>
              </a:lnSpc>
            </a:pPr>
            <a:r>
              <a:rPr lang="en-GB">
                <a:solidFill>
                  <a:schemeClr val="bg1"/>
                </a:solidFill>
              </a:rPr>
              <a:t>Kamil </a:t>
            </a:r>
            <a:r>
              <a:rPr lang="en-GB" err="1">
                <a:solidFill>
                  <a:schemeClr val="bg1"/>
                </a:solidFill>
              </a:rPr>
              <a:t>Trąba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1828A56-78F8-49CB-B2C3-4C7C093B8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294" y="1766026"/>
            <a:ext cx="4392706" cy="434637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57D892-A065-4003-93F3-65AB1A24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746954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ideo 3">
            <a:extLst>
              <a:ext uri="{FF2B5EF4-FFF2-40B4-BE49-F238E27FC236}">
                <a16:creationId xmlns:a16="http://schemas.microsoft.com/office/drawing/2014/main" id="{B5A3BA92-C374-443C-9FFF-93956B521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7840637" y="2574211"/>
            <a:ext cx="4342253" cy="286126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6167615"/>
            <a:ext cx="7759826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EA1DA1C-6CE0-4AE4-918F-CC0E685C5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294" y="6167615"/>
            <a:ext cx="4392706" cy="6903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C67C3D3-B919-4C65-907E-45C21C63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6898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BCBF7BE-192C-47B7-816B-8213C256E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05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5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6955E4-5C56-DE45-85A6-FEE5FFF6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Technologie</a:t>
            </a:r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33DCA4F6-C37C-4493-94DF-98F8B4A59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3375" y="831544"/>
            <a:ext cx="1107224" cy="1311198"/>
          </a:xfrm>
        </p:spPr>
      </p:pic>
      <p:pic>
        <p:nvPicPr>
          <p:cNvPr id="3" name="Obraz 4">
            <a:extLst>
              <a:ext uri="{FF2B5EF4-FFF2-40B4-BE49-F238E27FC236}">
                <a16:creationId xmlns:a16="http://schemas.microsoft.com/office/drawing/2014/main" id="{53B3D1ED-C2F5-4760-8A1C-AFFE44912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523" y="577889"/>
            <a:ext cx="1817882" cy="1817882"/>
          </a:xfrm>
          <a:prstGeom prst="rect">
            <a:avLst/>
          </a:prstGeom>
        </p:spPr>
      </p:pic>
      <p:pic>
        <p:nvPicPr>
          <p:cNvPr id="2050" name="Picture 2" descr="Znalezione obrazy dla zapytania: discord image">
            <a:extLst>
              <a:ext uri="{FF2B5EF4-FFF2-40B4-BE49-F238E27FC236}">
                <a16:creationId xmlns:a16="http://schemas.microsoft.com/office/drawing/2014/main" id="{CE54C18A-1C64-B341-AD41-FA27D24A4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1841" y="647246"/>
            <a:ext cx="1500167" cy="150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6">
            <a:extLst>
              <a:ext uri="{FF2B5EF4-FFF2-40B4-BE49-F238E27FC236}">
                <a16:creationId xmlns:a16="http://schemas.microsoft.com/office/drawing/2014/main" id="{10DE8132-7D42-4EF9-88C5-41014DCC88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1254" y="4811286"/>
            <a:ext cx="2232103" cy="1398549"/>
          </a:xfrm>
          <a:prstGeom prst="rect">
            <a:avLst/>
          </a:prstGeom>
        </p:spPr>
      </p:pic>
      <p:pic>
        <p:nvPicPr>
          <p:cNvPr id="7" name="Obraz 7">
            <a:extLst>
              <a:ext uri="{FF2B5EF4-FFF2-40B4-BE49-F238E27FC236}">
                <a16:creationId xmlns:a16="http://schemas.microsoft.com/office/drawing/2014/main" id="{D6698979-69D6-45D5-8D26-909C3233CD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6693" y="2371630"/>
            <a:ext cx="2743200" cy="2058984"/>
          </a:xfrm>
          <a:prstGeom prst="rect">
            <a:avLst/>
          </a:prstGeom>
        </p:spPr>
      </p:pic>
      <p:pic>
        <p:nvPicPr>
          <p:cNvPr id="5" name="Obraz 7">
            <a:extLst>
              <a:ext uri="{FF2B5EF4-FFF2-40B4-BE49-F238E27FC236}">
                <a16:creationId xmlns:a16="http://schemas.microsoft.com/office/drawing/2014/main" id="{40719D5B-DDA6-48B8-B16B-AF610F6772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58171" y="2371958"/>
            <a:ext cx="1885950" cy="2095500"/>
          </a:xfrm>
          <a:prstGeom prst="rect">
            <a:avLst/>
          </a:prstGeom>
        </p:spPr>
      </p:pic>
      <p:pic>
        <p:nvPicPr>
          <p:cNvPr id="9" name="Obraz 9" descr="Obraz zawierający tekst, wizytówka, grafika wektorowa&#10;&#10;Opis wygenerowany automatycznie">
            <a:extLst>
              <a:ext uri="{FF2B5EF4-FFF2-40B4-BE49-F238E27FC236}">
                <a16:creationId xmlns:a16="http://schemas.microsoft.com/office/drawing/2014/main" id="{7E5E4F5B-6E98-4F41-8C5A-9549A5B932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6474" y="4770863"/>
            <a:ext cx="1544445" cy="154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65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6DD79-F4CA-4DD7-9C78-AC180665F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495508"/>
            <a:ext cx="4426072" cy="4368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36446C5-55C5-4579-BF3E-DF195058C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952825"/>
            <a:ext cx="3411973" cy="3635693"/>
          </a:xfrm>
        </p:spPr>
        <p:txBody>
          <a:bodyPr>
            <a:normAutofit/>
          </a:bodyPr>
          <a:lstStyle/>
          <a:p>
            <a:pPr algn="ctr"/>
            <a:r>
              <a:rPr lang="pl-PL">
                <a:solidFill>
                  <a:schemeClr val="bg1"/>
                </a:solidFill>
                <a:latin typeface="Times New Roman"/>
                <a:ea typeface="Meiryo"/>
                <a:cs typeface="Times New Roman"/>
              </a:rPr>
              <a:t>Play with JavaScript</a:t>
            </a:r>
            <a:endParaRPr lang="pl-PL">
              <a:solidFill>
                <a:schemeClr val="bg1"/>
              </a:solidFill>
              <a:ea typeface="Meiryo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4426072" cy="1514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514475"/>
            <a:ext cx="7765922" cy="435699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01324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51" y="5863306"/>
            <a:ext cx="12192001" cy="99469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80746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9EF650C-CF87-4093-9BC7-4A5A7B3B3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1952825"/>
            <a:ext cx="6431173" cy="3635693"/>
          </a:xfrm>
        </p:spPr>
        <p:txBody>
          <a:bodyPr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Quiz sprawdzający wiedzę z JavaScript;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Wiedza sprawdzana na trzech poziomach trudności: łatwym, średnim i mistycznym;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Punktacja uzależniona od poziomu;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Min. 6 pytań na poziom (możliwość rozwijania bazy pyta</a:t>
            </a:r>
            <a:r>
              <a:rPr lang="pl-PL" sz="2200">
                <a:latin typeface="Times New Roman"/>
                <a:ea typeface="+mn-lt"/>
                <a:cs typeface="+mn-lt"/>
              </a:rPr>
              <a:t>ń</a:t>
            </a:r>
            <a:r>
              <a:rPr lang="pl-PL" sz="2200">
                <a:latin typeface="Times New Roman"/>
                <a:ea typeface="Meiryo"/>
                <a:cs typeface="Times New Roman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01471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2F689EA-EED0-4409-A3FA-5CFC6640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2461430"/>
            <a:ext cx="3411973" cy="3441181"/>
          </a:xfrm>
        </p:spPr>
        <p:txBody>
          <a:bodyPr>
            <a:normAutofit/>
          </a:bodyPr>
          <a:lstStyle/>
          <a:p>
            <a:pPr algn="ctr"/>
            <a:r>
              <a:rPr lang="pl-PL" sz="4400">
                <a:latin typeface="Times New Roman"/>
                <a:ea typeface="Meiryo"/>
                <a:cs typeface="Times New Roman"/>
              </a:rPr>
              <a:t>Osiągnięte cele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1796D74-583A-4304-B21A-88CDC7FCA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Pytania i odpowiedzi w bazie SQL;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Synchronizacja </a:t>
            </a:r>
            <a:r>
              <a:rPr lang="pl-PL" sz="2200" err="1">
                <a:latin typeface="Times New Roman"/>
                <a:ea typeface="Meiryo"/>
                <a:cs typeface="Times New Roman"/>
              </a:rPr>
              <a:t>Pythona</a:t>
            </a:r>
            <a:r>
              <a:rPr lang="pl-PL" sz="2200">
                <a:latin typeface="Times New Roman"/>
                <a:ea typeface="Meiryo"/>
                <a:cs typeface="Times New Roman"/>
              </a:rPr>
              <a:t>, HTML-a i JS;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3 poziomy trudności;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Lista rankingowa;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Losowa kolejność pytań i odpowiedzi;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Zabawa z JavaScript;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Zachowanie zdrowych zmysłów;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pl-PL" sz="2200">
                <a:latin typeface="Times New Roman"/>
                <a:ea typeface="Meiryo"/>
                <a:cs typeface="Times New Roman"/>
              </a:rPr>
              <a:t>Zamknięcie projektu w czasie;</a:t>
            </a:r>
          </a:p>
        </p:txBody>
      </p:sp>
      <p:pic>
        <p:nvPicPr>
          <p:cNvPr id="4" name="Obraz 4" descr="Obraz zawierający tekst, znak, grafika wektorowa&#10;&#10;Opis wygenerowany automatycznie">
            <a:extLst>
              <a:ext uri="{FF2B5EF4-FFF2-40B4-BE49-F238E27FC236}">
                <a16:creationId xmlns:a16="http://schemas.microsoft.com/office/drawing/2014/main" id="{2E446E21-4D40-4434-A800-323D04BF9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1" y="231463"/>
            <a:ext cx="4657060" cy="215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05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166C8CF-33CA-4D48-89F8-DE3B03793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4800">
                <a:latin typeface="Times New Roman"/>
                <a:cs typeface="Times New Roman"/>
              </a:rPr>
              <a:t>To rozsiadamy się i wyciągamy karteczki</a:t>
            </a:r>
            <a:endParaRPr lang="pl-PL">
              <a:latin typeface="Meiryo"/>
              <a:ea typeface="Meiryo"/>
              <a:cs typeface="Times New Roman"/>
            </a:endParaRPr>
          </a:p>
          <a:p>
            <a:pPr algn="ctr"/>
            <a:r>
              <a:rPr lang="pl-PL" sz="4800">
                <a:latin typeface="Times New Roman"/>
                <a:cs typeface="Times New Roman"/>
              </a:rPr>
              <a:t>!!!</a:t>
            </a:r>
            <a:endParaRPr lang="pl-PL">
              <a:ea typeface="Meiryo"/>
            </a:endParaRPr>
          </a:p>
        </p:txBody>
      </p:sp>
      <p:pic>
        <p:nvPicPr>
          <p:cNvPr id="6" name="Obraz 6" descr="Obraz zawierający osoba, stół, wewnątrz, osoby&#10;&#10;Opis wygenerowany automatycznie">
            <a:extLst>
              <a:ext uri="{FF2B5EF4-FFF2-40B4-BE49-F238E27FC236}">
                <a16:creationId xmlns:a16="http://schemas.microsoft.com/office/drawing/2014/main" id="{B199460B-0FC6-45D3-8E4A-341E8E375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35" y="2036062"/>
            <a:ext cx="3883246" cy="267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3699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ShojiVTI</vt:lpstr>
      <vt:lpstr>Freestyle JavaScript Game</vt:lpstr>
      <vt:lpstr>Technologie</vt:lpstr>
      <vt:lpstr>Play with JavaScript</vt:lpstr>
      <vt:lpstr>Osiągnięte cele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Kamil Trąba</dc:creator>
  <cp:revision>1</cp:revision>
  <dcterms:created xsi:type="dcterms:W3CDTF">2021-02-19T19:59:54Z</dcterms:created>
  <dcterms:modified xsi:type="dcterms:W3CDTF">2021-02-19T20:27:01Z</dcterms:modified>
</cp:coreProperties>
</file>

<file path=docProps/thumbnail.jpeg>
</file>